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Learning Environment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includes: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Controls for assigning different roles (i.e. administrator or user)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Means of evaluation of student achievements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Means of self-education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Lesson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(lecture) tool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Explanation (text and graphics)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Glossary tool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 Communication tools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0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0262" y="404664"/>
            <a:ext cx="8229600" cy="1440160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forum and chat modules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194" name="Picture 2" descr="D:\Books&amp;texts\ХНУ\Хрінь\6Forum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196752"/>
            <a:ext cx="444099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Books&amp;texts\ХНУ\Хрінь\7Chatexamp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213" y="3356992"/>
            <a:ext cx="44196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69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864096"/>
          </a:xfrm>
        </p:spPr>
        <p:txBody>
          <a:bodyPr/>
          <a:lstStyle/>
          <a:p>
            <a:r>
              <a:rPr lang="en-US" sz="5000" b="1" dirty="0">
                <a:effectLst/>
              </a:rPr>
              <a:t>T</a:t>
            </a:r>
            <a:r>
              <a:rPr lang="en-US" sz="5000" b="1" dirty="0" smtClean="0">
                <a:effectLst/>
              </a:rPr>
              <a:t>hank you!</a:t>
            </a:r>
            <a:endParaRPr lang="en-US" sz="5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1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Distance </a:t>
            </a:r>
            <a:r>
              <a:rPr lang="en-US" sz="4000" b="1" dirty="0">
                <a:effectLst/>
              </a:rPr>
              <a:t>learning with </a:t>
            </a:r>
            <a:r>
              <a:rPr lang="en-US" sz="4000" b="1" dirty="0" smtClean="0">
                <a:effectLst/>
              </a:rPr>
              <a:t>Moodle</a:t>
            </a:r>
            <a:r>
              <a:rPr lang="en-US" sz="3000" dirty="0" smtClean="0">
                <a:effectLst/>
              </a:rPr>
              <a:t/>
            </a:r>
            <a:br>
              <a:rPr lang="en-US" sz="3000" dirty="0" smtClean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realizes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basic didactic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principles: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interactivity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personalization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adaptability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visibility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agility of multiple accesses to educational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information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</a:t>
            </a:r>
            <a:r>
              <a:rPr lang="en-US" sz="4000" b="1" dirty="0" err="1">
                <a:effectLst/>
              </a:rPr>
              <a:t>drag’n’drop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smtClean="0">
                <a:effectLst/>
              </a:rPr>
              <a:t>interface for files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D:\Books&amp;texts\ХНУ\Хрінь\1Up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2261153"/>
            <a:ext cx="10262956" cy="310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4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</a:t>
            </a:r>
            <a:r>
              <a:rPr lang="en-US" sz="4000" b="1" dirty="0">
                <a:effectLst/>
              </a:rPr>
              <a:t>interface for tests design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 descr="D:\Books&amp;texts\ХНУ\Хрінь\2Qu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139460" cy="481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10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survey module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D:\Books&amp;texts\ХНУ\Хрінь\2aSurvey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898702" cy="415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23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lesson module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 descr="D:\Books&amp;texts\ХНУ\Хрінь\3Les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94264" cy="452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66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glossary module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 descr="D:\Books&amp;texts\ХНУ\Хрінь\Gloss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0" y="1052737"/>
            <a:ext cx="794094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09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0262" y="404664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workshop and assignment modules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6" name="Picture 2" descr="D:\Books&amp;texts\ХНУ\Хрінь\5Assignment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7" y="1556792"/>
            <a:ext cx="65722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Books&amp;texts\ХНУ\Хрінь\5aWorkshopex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872" y="3918722"/>
            <a:ext cx="4120379" cy="246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8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Moodle wiki module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0" name="Picture 2" descr="D:\Books&amp;texts\ХНУ\Хрінь\5bWiki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14948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85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</TotalTime>
  <Words>60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       Moodle Learning Environment includes: </vt:lpstr>
      <vt:lpstr>    Distance learning with Moodle </vt:lpstr>
      <vt:lpstr>       Moodle drag’n’drop interface for files </vt:lpstr>
      <vt:lpstr>   Moodle interface for tests design </vt:lpstr>
      <vt:lpstr>   Moodle survey module </vt:lpstr>
      <vt:lpstr>   Moodle lesson module </vt:lpstr>
      <vt:lpstr>   Moodle glossary module </vt:lpstr>
      <vt:lpstr>    Moodle workshop and assignment modules </vt:lpstr>
      <vt:lpstr>   Moodle wiki module </vt:lpstr>
      <vt:lpstr>    Moodle forum and chat modules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Learning Environment </dc:title>
  <dc:creator>H4N</dc:creator>
  <cp:lastModifiedBy>Max</cp:lastModifiedBy>
  <cp:revision>8</cp:revision>
  <dcterms:created xsi:type="dcterms:W3CDTF">2013-09-28T12:11:33Z</dcterms:created>
  <dcterms:modified xsi:type="dcterms:W3CDTF">2013-09-28T17:17:33Z</dcterms:modified>
</cp:coreProperties>
</file>